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97" r:id="rId1"/>
  </p:sldMasterIdLst>
  <p:sldIdLst>
    <p:sldId id="256" r:id="rId2"/>
    <p:sldId id="257" r:id="rId3"/>
    <p:sldId id="26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8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90" d="100"/>
          <a:sy n="90" d="100"/>
        </p:scale>
        <p:origin x="39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8/26/2015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60366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8/26/2015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38005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8/26/2015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01180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8/26/2015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0679712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8/26/2015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29143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8/26/2015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7292729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그림 열 3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8/26/2015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4745596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8/26/2015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948933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8/26/2015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84162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8/26/2015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46615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8/26/2015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23533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8/26/2015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74123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8/26/2015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26645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8/26/2015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18102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8/26/2015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24314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8/26/2015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80329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8/26/2015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73254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smtClean="0"/>
              <a:t>8/26/2015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813950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98" r:id="rId1"/>
    <p:sldLayoutId id="2147483799" r:id="rId2"/>
    <p:sldLayoutId id="2147483800" r:id="rId3"/>
    <p:sldLayoutId id="2147483801" r:id="rId4"/>
    <p:sldLayoutId id="2147483802" r:id="rId5"/>
    <p:sldLayoutId id="2147483803" r:id="rId6"/>
    <p:sldLayoutId id="2147483804" r:id="rId7"/>
    <p:sldLayoutId id="2147483805" r:id="rId8"/>
    <p:sldLayoutId id="2147483806" r:id="rId9"/>
    <p:sldLayoutId id="2147483807" r:id="rId10"/>
    <p:sldLayoutId id="2147483808" r:id="rId11"/>
    <p:sldLayoutId id="2147483809" r:id="rId12"/>
    <p:sldLayoutId id="2147483810" r:id="rId13"/>
    <p:sldLayoutId id="2147483811" r:id="rId14"/>
    <p:sldLayoutId id="2147483812" r:id="rId15"/>
    <p:sldLayoutId id="2147483813" r:id="rId16"/>
    <p:sldLayoutId id="2147483814" r:id="rId17"/>
  </p:sldLayoutIdLst>
  <p:hf sldNum="0" hdr="0" ftr="0" dt="0"/>
  <p:txStyles>
    <p:titleStyle>
      <a:lvl1pPr algn="l" defTabSz="457200" rtl="0" eaLnBrk="1" latinLnBrk="1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1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1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file:///C:\Users\David\AppData\Local\ESTsoft\Temp\Img000003c8351e.tmp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 anchor="ctr"/>
          <a:lstStyle/>
          <a:p>
            <a:pPr algn="ctr"/>
            <a:r>
              <a:rPr lang="ko-KR" altLang="en-US" dirty="0" smtClean="0"/>
              <a:t>납골당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Web Image Plan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2015.08.26</a:t>
            </a:r>
          </a:p>
          <a:p>
            <a:pPr algn="r"/>
            <a:r>
              <a:rPr lang="en-US" altLang="ko-KR" dirty="0" smtClean="0"/>
              <a:t>Made by </a:t>
            </a:r>
            <a:r>
              <a:rPr lang="en-US" altLang="ko-KR" dirty="0" err="1" smtClean="0"/>
              <a:t>LIme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05928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7</a:t>
            </a:r>
            <a:r>
              <a:rPr lang="en-US" altLang="ko-KR" dirty="0" smtClean="0"/>
              <a:t>. </a:t>
            </a:r>
            <a:r>
              <a:rPr lang="ko-KR" altLang="en-US" dirty="0" err="1" smtClean="0"/>
              <a:t>예식실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 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2267" y="1278467"/>
            <a:ext cx="9804400" cy="5350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694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8. </a:t>
            </a:r>
            <a:r>
              <a:rPr lang="ko-KR" altLang="en-US" dirty="0" err="1" smtClean="0"/>
              <a:t>퀵메뉴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 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533" y="1270001"/>
            <a:ext cx="9702801" cy="5325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155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9</a:t>
            </a:r>
            <a:r>
              <a:rPr lang="en-US" altLang="ko-KR" dirty="0" smtClean="0"/>
              <a:t>. </a:t>
            </a:r>
            <a:r>
              <a:rPr lang="ko-KR" altLang="en-US" dirty="0" smtClean="0"/>
              <a:t>관리자 페이지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 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533" y="1227667"/>
            <a:ext cx="9668934" cy="5325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73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21851" y="2577857"/>
            <a:ext cx="9404723" cy="1400530"/>
          </a:xfrm>
        </p:spPr>
        <p:txBody>
          <a:bodyPr anchor="ctr"/>
          <a:lstStyle/>
          <a:p>
            <a:pPr algn="ctr"/>
            <a:r>
              <a:rPr lang="en-US" altLang="ko-KR" sz="8000" dirty="0" smtClean="0"/>
              <a:t>Thank you</a:t>
            </a:r>
            <a:r>
              <a:rPr lang="ko-KR" altLang="en-US" sz="8000" dirty="0" smtClean="0"/>
              <a:t> </a:t>
            </a:r>
            <a:endParaRPr lang="ko-KR" altLang="en-US" sz="8000" dirty="0"/>
          </a:p>
        </p:txBody>
      </p:sp>
    </p:spTree>
    <p:extLst>
      <p:ext uri="{BB962C8B-B14F-4D97-AF65-F5344CB8AC3E}">
        <p14:creationId xmlns:p14="http://schemas.microsoft.com/office/powerpoint/2010/main" val="2646984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목차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납골당</a:t>
            </a:r>
            <a:endParaRPr lang="en-US" altLang="ko-KR" dirty="0" smtClean="0"/>
          </a:p>
          <a:p>
            <a:r>
              <a:rPr lang="en-US" altLang="ko-KR" dirty="0" smtClean="0"/>
              <a:t>2. </a:t>
            </a:r>
            <a:r>
              <a:rPr lang="ko-KR" altLang="en-US" dirty="0" smtClean="0"/>
              <a:t>회사소개 </a:t>
            </a:r>
            <a:endParaRPr lang="en-US" altLang="ko-KR" dirty="0" smtClean="0"/>
          </a:p>
          <a:p>
            <a:r>
              <a:rPr lang="en-US" altLang="ko-KR" dirty="0" smtClean="0"/>
              <a:t>3. </a:t>
            </a:r>
            <a:r>
              <a:rPr lang="ko-KR" altLang="en-US" dirty="0" smtClean="0"/>
              <a:t>고객센터</a:t>
            </a:r>
            <a:endParaRPr lang="en-US" altLang="ko-KR" dirty="0" smtClean="0"/>
          </a:p>
          <a:p>
            <a:r>
              <a:rPr lang="en-US" altLang="ko-KR" dirty="0" smtClean="0"/>
              <a:t>4. </a:t>
            </a:r>
            <a:r>
              <a:rPr lang="ko-KR" altLang="en-US" dirty="0" smtClean="0"/>
              <a:t>장례정보</a:t>
            </a:r>
            <a:endParaRPr lang="en-US" altLang="ko-KR" dirty="0" smtClean="0"/>
          </a:p>
          <a:p>
            <a:r>
              <a:rPr lang="en-US" altLang="ko-KR" dirty="0" smtClean="0"/>
              <a:t>5. </a:t>
            </a:r>
            <a:r>
              <a:rPr lang="ko-KR" altLang="en-US" dirty="0" smtClean="0"/>
              <a:t>사이버 </a:t>
            </a:r>
            <a:r>
              <a:rPr lang="ko-KR" altLang="en-US" dirty="0" err="1" smtClean="0"/>
              <a:t>추모관</a:t>
            </a:r>
            <a:endParaRPr lang="en-US" altLang="ko-KR" dirty="0" smtClean="0"/>
          </a:p>
          <a:p>
            <a:r>
              <a:rPr lang="en-US" altLang="ko-KR" dirty="0" smtClean="0"/>
              <a:t>6. </a:t>
            </a:r>
            <a:r>
              <a:rPr lang="ko-KR" altLang="en-US" dirty="0" smtClean="0"/>
              <a:t>회원관리</a:t>
            </a:r>
            <a:endParaRPr lang="en-US" altLang="ko-KR" dirty="0" smtClean="0"/>
          </a:p>
          <a:p>
            <a:r>
              <a:rPr lang="en-US" altLang="ko-KR" dirty="0" smtClean="0"/>
              <a:t>7. </a:t>
            </a:r>
            <a:r>
              <a:rPr lang="ko-KR" altLang="en-US" dirty="0" err="1" smtClean="0"/>
              <a:t>예식실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r>
              <a:rPr lang="en-US" altLang="ko-KR" dirty="0" smtClean="0"/>
              <a:t>8. </a:t>
            </a:r>
            <a:r>
              <a:rPr lang="ko-KR" altLang="en-US" dirty="0" err="1" smtClean="0"/>
              <a:t>퀵메뉴</a:t>
            </a:r>
            <a:endParaRPr lang="en-US" altLang="ko-KR" dirty="0" smtClean="0"/>
          </a:p>
          <a:p>
            <a:r>
              <a:rPr lang="en-US" altLang="ko-KR" dirty="0" smtClean="0"/>
              <a:t>9. </a:t>
            </a:r>
            <a:r>
              <a:rPr lang="ko-KR" altLang="en-US" dirty="0" smtClean="0"/>
              <a:t>관리자 페이지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11069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Overview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 </a:t>
            </a:r>
            <a:endParaRPr lang="ko-KR" altLang="en-US" dirty="0"/>
          </a:p>
        </p:txBody>
      </p:sp>
      <p:pic>
        <p:nvPicPr>
          <p:cNvPr id="5" name="그림 4" descr="C:\Users\David\AppData\Local\ESTsoft\Temp\Img000003c8351e.tmp"/>
          <p:cNvPicPr>
            <a:picLocks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0867" y="1286933"/>
            <a:ext cx="9541933" cy="53001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18601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납골당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 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4800" y="1354667"/>
            <a:ext cx="9389533" cy="5343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24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 </a:t>
            </a:r>
            <a:r>
              <a:rPr lang="ko-KR" altLang="en-US" dirty="0" smtClean="0"/>
              <a:t>회사소개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 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0067" y="1371601"/>
            <a:ext cx="9584266" cy="5300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259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고객센터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 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0067" y="1413933"/>
            <a:ext cx="9618133" cy="5266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06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</a:t>
            </a:r>
            <a:r>
              <a:rPr lang="en-US" altLang="ko-KR" dirty="0" smtClean="0"/>
              <a:t>. </a:t>
            </a:r>
            <a:r>
              <a:rPr lang="ko-KR" altLang="en-US" dirty="0" smtClean="0"/>
              <a:t>장례정보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 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0067" y="1396999"/>
            <a:ext cx="9609666" cy="5300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996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</a:t>
            </a:r>
            <a:r>
              <a:rPr lang="en-US" altLang="ko-KR" dirty="0" smtClean="0"/>
              <a:t>. </a:t>
            </a:r>
            <a:r>
              <a:rPr lang="ko-KR" altLang="en-US" dirty="0" smtClean="0"/>
              <a:t>사이버 </a:t>
            </a:r>
            <a:r>
              <a:rPr lang="ko-KR" altLang="en-US" dirty="0" err="1" smtClean="0"/>
              <a:t>추모관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 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2333" y="1267299"/>
            <a:ext cx="9626600" cy="5463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142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6. </a:t>
            </a:r>
            <a:r>
              <a:rPr lang="ko-KR" altLang="en-US" dirty="0" smtClean="0"/>
              <a:t>회원관리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 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7666" y="1286933"/>
            <a:ext cx="9719733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495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이온">
  <a:themeElements>
    <a:clrScheme name="이온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이온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이온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108</TotalTime>
  <Words>77</Words>
  <Application>Microsoft Office PowerPoint</Application>
  <PresentationFormat>와이드스크린</PresentationFormat>
  <Paragraphs>34</Paragraphs>
  <Slides>13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8" baseType="lpstr">
      <vt:lpstr>맑은 고딕</vt:lpstr>
      <vt:lpstr>Arial</vt:lpstr>
      <vt:lpstr>Century Gothic</vt:lpstr>
      <vt:lpstr>Wingdings 3</vt:lpstr>
      <vt:lpstr>이온</vt:lpstr>
      <vt:lpstr>납골당  Web Image Plan</vt:lpstr>
      <vt:lpstr>목차</vt:lpstr>
      <vt:lpstr>Overview</vt:lpstr>
      <vt:lpstr>1. 납골당</vt:lpstr>
      <vt:lpstr>2. 회사소개</vt:lpstr>
      <vt:lpstr>3. 고객센터</vt:lpstr>
      <vt:lpstr>4. 장례정보</vt:lpstr>
      <vt:lpstr>5. 사이버 추모관</vt:lpstr>
      <vt:lpstr>6. 회원관리</vt:lpstr>
      <vt:lpstr>7. 예식실</vt:lpstr>
      <vt:lpstr>8. 퀵메뉴</vt:lpstr>
      <vt:lpstr>9. 관리자 페이지 </vt:lpstr>
      <vt:lpstr>Thank you 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납골당  Web Image Plan</dc:title>
  <dc:creator>David KANG</dc:creator>
  <cp:lastModifiedBy>David KANG</cp:lastModifiedBy>
  <cp:revision>11</cp:revision>
  <dcterms:created xsi:type="dcterms:W3CDTF">2015-08-26T04:03:55Z</dcterms:created>
  <dcterms:modified xsi:type="dcterms:W3CDTF">2015-08-26T06:49:17Z</dcterms:modified>
</cp:coreProperties>
</file>